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1237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FECCFC-22C7-894E-9D4B-453710F8EF78}" v="18" dt="2024-04-05T12:41:30.6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howGuides="1">
      <p:cViewPr varScale="1">
        <p:scale>
          <a:sx n="147" d="100"/>
          <a:sy n="147" d="100"/>
        </p:scale>
        <p:origin x="564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4500" b="1">
                <a:solidFill>
                  <a:srgbClr val="AC1A2F"/>
                </a:solidFill>
                <a:latin typeface="Arial"/>
                <a:ea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85750" y="4879975"/>
            <a:ext cx="3587750" cy="239713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3EB0059-FAA2-5A48-94BA-BAB29A12EBF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777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pull/>
      </p:transition>
    </mc:Choice>
    <mc:Fallback xmlns="">
      <p:transition>
        <p:pull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C1A2F"/>
                </a:solidFill>
                <a:latin typeface="Arial"/>
                <a:ea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3" y="1369220"/>
            <a:ext cx="8494295" cy="30394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85750" y="4879975"/>
            <a:ext cx="3587750" cy="239713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43EB0059-FAA2-5A48-94BA-BAB29A12EBF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16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pull/>
      </p:transition>
    </mc:Choice>
    <mc:Fallback xmlns="">
      <p:transition>
        <p:pull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36550" y="274638"/>
            <a:ext cx="8494713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  <a:endParaRPr lang="en-US" alt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6550" y="1370013"/>
            <a:ext cx="8494713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" y="4879975"/>
            <a:ext cx="3587750" cy="239713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43EB0059-FAA2-5A48-94BA-BAB29A12EBF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75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mc:AlternateContent xmlns:mc="http://schemas.openxmlformats.org/markup-compatibility/2006" xmlns:p14="http://schemas.microsoft.com/office/powerpoint/2010/main">
    <mc:Choice Requires="p14">
      <p:transition p14:dur="450">
        <p:pull/>
      </p:transition>
    </mc:Choice>
    <mc:Fallback xmlns="">
      <p:transition>
        <p:pull/>
      </p:transition>
    </mc:Fallback>
  </mc:AlternateContent>
  <p:hf hdr="0" dt="0"/>
  <p:txStyles>
    <p:titleStyle>
      <a:lvl1pPr algn="ctr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 kern="1200">
          <a:solidFill>
            <a:srgbClr val="AC1A2F"/>
          </a:solidFill>
          <a:latin typeface="Arial"/>
          <a:ea typeface="Arial"/>
          <a:cs typeface="Arial"/>
        </a:defRPr>
      </a:lvl1pPr>
      <a:lvl2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C1A2F"/>
          </a:solidFill>
          <a:latin typeface="Arial"/>
          <a:ea typeface="Arial"/>
          <a:cs typeface="Arial"/>
        </a:defRPr>
      </a:lvl2pPr>
      <a:lvl3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C1A2F"/>
          </a:solidFill>
          <a:latin typeface="Arial"/>
          <a:ea typeface="Arial"/>
          <a:cs typeface="Arial"/>
        </a:defRPr>
      </a:lvl3pPr>
      <a:lvl4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C1A2F"/>
          </a:solidFill>
          <a:latin typeface="Arial"/>
          <a:ea typeface="Arial"/>
          <a:cs typeface="Arial"/>
        </a:defRPr>
      </a:lvl4pPr>
      <a:lvl5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C1A2F"/>
          </a:solidFill>
          <a:latin typeface="Arial"/>
          <a:ea typeface="Arial"/>
          <a:cs typeface="Arial"/>
        </a:defRPr>
      </a:lvl5pPr>
      <a:lvl6pPr marL="4572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C1A2F"/>
          </a:solidFill>
          <a:latin typeface="Arial"/>
          <a:ea typeface="Arial"/>
          <a:cs typeface="Arial"/>
        </a:defRPr>
      </a:lvl6pPr>
      <a:lvl7pPr marL="9144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C1A2F"/>
          </a:solidFill>
          <a:latin typeface="Arial"/>
          <a:ea typeface="Arial"/>
          <a:cs typeface="Arial"/>
        </a:defRPr>
      </a:lvl7pPr>
      <a:lvl8pPr marL="13716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C1A2F"/>
          </a:solidFill>
          <a:latin typeface="Arial"/>
          <a:ea typeface="Arial"/>
          <a:cs typeface="Arial"/>
        </a:defRPr>
      </a:lvl8pPr>
      <a:lvl9pPr marL="18288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C1A2F"/>
          </a:solidFill>
          <a:latin typeface="Arial"/>
          <a:ea typeface="Arial"/>
          <a:cs typeface="Arial"/>
        </a:defRPr>
      </a:lvl9pPr>
    </p:titleStyle>
    <p:bodyStyle>
      <a:lvl1pPr marL="171450" indent="-171450" algn="l" defTabSz="685800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EC5E0-99D1-9289-2390-6F3ED38B6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550" y="113870"/>
            <a:ext cx="8494713" cy="993775"/>
          </a:xfrm>
        </p:spPr>
        <p:txBody>
          <a:bodyPr/>
          <a:lstStyle/>
          <a:p>
            <a:r>
              <a:rPr lang="en-US" sz="3600" dirty="0"/>
              <a:t>Academic Affairs LT Structure</a:t>
            </a:r>
            <a:endParaRPr lang="en-US" b="0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6E86464-EEA1-13A8-A3A1-2D0A043484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448" y="807823"/>
            <a:ext cx="7772400" cy="437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92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pull/>
      </p:transition>
    </mc:Choice>
    <mc:Fallback xmlns="">
      <p:transition>
        <p:pull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1 Powerpoint Template" id="{120F928F-267B-9746-AE20-F5EE8EE0A81D}" vid="{BA67E2BE-166B-4641-8F94-19C12B581D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1266</TotalTime>
  <Words>4</Words>
  <Application>Microsoft Office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Academic Affairs LT Structure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Wetzel, Michelle</dc:creator>
  <cp:lastModifiedBy>McLaurin, Shaton</cp:lastModifiedBy>
  <cp:revision>2</cp:revision>
  <dcterms:created xsi:type="dcterms:W3CDTF">2024-04-04T15:36:06Z</dcterms:created>
  <dcterms:modified xsi:type="dcterms:W3CDTF">2024-08-29T17:46:41Z</dcterms:modified>
</cp:coreProperties>
</file>